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15" r:id="rId13"/>
    <p:sldId id="384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29" r:id="rId24"/>
    <p:sldId id="485" r:id="rId25"/>
    <p:sldId id="486" r:id="rId26"/>
    <p:sldId id="520" r:id="rId27"/>
    <p:sldId id="435" r:id="rId28"/>
    <p:sldId id="521" r:id="rId29"/>
    <p:sldId id="513" r:id="rId30"/>
    <p:sldId id="356" r:id="rId31"/>
    <p:sldId id="511" r:id="rId32"/>
    <p:sldId id="512" r:id="rId33"/>
    <p:sldId id="317" r:id="rId34"/>
    <p:sldId id="263" r:id="rId35"/>
    <p:sldId id="276" r:id="rId36"/>
    <p:sldId id="273" r:id="rId37"/>
    <p:sldId id="413" r:id="rId38"/>
    <p:sldId id="431" r:id="rId39"/>
    <p:sldId id="432" r:id="rId40"/>
    <p:sldId id="284" r:id="rId41"/>
    <p:sldId id="359" r:id="rId42"/>
    <p:sldId id="269" r:id="rId43"/>
    <p:sldId id="270" r:id="rId44"/>
    <p:sldId id="271" r:id="rId45"/>
    <p:sldId id="272" r:id="rId46"/>
    <p:sldId id="279" r:id="rId47"/>
    <p:sldId id="418" r:id="rId48"/>
    <p:sldId id="434" r:id="rId49"/>
    <p:sldId id="510" r:id="rId50"/>
    <p:sldId id="458" r:id="rId5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295"/>
        <p:guide pos="29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27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10" Type="http://schemas.openxmlformats.org/officeDocument/2006/relationships/image" Target="../media/image35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jpeg"/><Relationship Id="rId8" Type="http://schemas.openxmlformats.org/officeDocument/2006/relationships/image" Target="../media/image62.jpeg"/><Relationship Id="rId7" Type="http://schemas.openxmlformats.org/officeDocument/2006/relationships/image" Target="../media/image61.jpeg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2.jpeg"/><Relationship Id="rId11" Type="http://schemas.openxmlformats.org/officeDocument/2006/relationships/image" Target="../media/image53.jpeg"/><Relationship Id="rId10" Type="http://schemas.openxmlformats.org/officeDocument/2006/relationships/image" Target="../media/image54.jpeg"/><Relationship Id="rId1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jpeg"/><Relationship Id="rId8" Type="http://schemas.openxmlformats.org/officeDocument/2006/relationships/image" Target="../media/image65.jpeg"/><Relationship Id="rId7" Type="http://schemas.openxmlformats.org/officeDocument/2006/relationships/image" Target="../media/image64.jpeg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2.jpeg"/><Relationship Id="rId14" Type="http://schemas.openxmlformats.org/officeDocument/2006/relationships/image" Target="../media/image53.jpeg"/><Relationship Id="rId13" Type="http://schemas.openxmlformats.org/officeDocument/2006/relationships/image" Target="../media/image54.jpeg"/><Relationship Id="rId12" Type="http://schemas.openxmlformats.org/officeDocument/2006/relationships/image" Target="../media/image63.jpeg"/><Relationship Id="rId11" Type="http://schemas.openxmlformats.org/officeDocument/2006/relationships/image" Target="../media/image62.jpeg"/><Relationship Id="rId10" Type="http://schemas.openxmlformats.org/officeDocument/2006/relationships/image" Target="../media/image61.jpeg"/><Relationship Id="rId1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20.png"/><Relationship Id="rId2" Type="http://schemas.openxmlformats.org/officeDocument/2006/relationships/image" Target="../media/image67.png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4" Type="http://schemas.openxmlformats.org/officeDocument/2006/relationships/image" Target="../media/image42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0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1.png"/><Relationship Id="rId1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  <p:bldP spid="22" grpId="0"/>
      <p:bldP spid="23" grpId="0"/>
      <p:bldP spid="26" grpId="0" animBg="1"/>
      <p:bldP spid="24" grpId="0"/>
      <p:bldP spid="49" grpId="0"/>
      <p:bldP spid="50" grpId="0"/>
      <p:bldP spid="21" grpId="0" animBg="1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4" grpId="0"/>
      <p:bldP spid="7" grpId="0"/>
      <p:bldP spid="27" grpId="0"/>
      <p:bldP spid="25" grpId="0"/>
      <p:bldP spid="6" grpId="0"/>
      <p:bldP spid="16" grpId="2"/>
      <p:bldP spid="1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</a:t>
            </a:r>
            <a:r>
              <a:rPr lang="de-DE" u="sng">
                <a:solidFill>
                  <a:schemeClr val="tx1"/>
                </a:solidFill>
              </a:rPr>
              <a:t>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542925" y="3287395"/>
                <a:ext cx="3514725" cy="922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 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287395"/>
                <a:ext cx="3514725" cy="922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25764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004310" y="6009640"/>
                <a:ext cx="472884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310" y="6009640"/>
                <a:ext cx="472884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84628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39445" y="2898775"/>
            <a:ext cx="8340725" cy="34131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bldLvl="0" animBg="1"/>
      <p:bldP spid="22" grpId="0" bldLvl="0" animBg="1"/>
      <p:bldP spid="22" grpId="1" bldLvl="0" animBg="1"/>
      <p:bldP spid="1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bldLvl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14515</Words>
  <Application>WPS Presentation</Application>
  <PresentationFormat>Bildschirmpräsentation (4:3)</PresentationFormat>
  <Paragraphs>1109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Basic I: Superpixel</vt:lpstr>
      <vt:lpstr>Improvements Iteration I: 4 Channel Input (Superpixel &amp; RGB)</vt:lpstr>
      <vt:lpstr>3.  Improvements      Basic II: Normal Computation</vt:lpstr>
      <vt:lpstr>3.  Improvements      Iteration I: Basic II -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 I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183</cp:revision>
  <dcterms:created xsi:type="dcterms:W3CDTF">2020-02-11T19:07:21Z</dcterms:created>
  <dcterms:modified xsi:type="dcterms:W3CDTF">2020-02-11T19:07:21Z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